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Eunjin" panose="020B0600000101010101" charset="-127"/>
      <p:regular r:id="rId14"/>
    </p:embeddedFont>
    <p:embeddedFont>
      <p:font typeface="무궁화 고딕" panose="020B0600000101010101" charset="-127"/>
      <p:regular r:id="rId15"/>
    </p:embeddedFont>
    <p:embeddedFont>
      <p:font typeface="무궁화 고딕 Bold" panose="020B0600000101010101" charset="-127"/>
      <p:regular r:id="rId16"/>
    </p:embeddedFont>
    <p:embeddedFont>
      <p:font typeface="윤고딕" panose="020B0600000101010101" charset="-127"/>
      <p:regular r:id="rId17"/>
    </p:embeddedFont>
    <p:embeddedFont>
      <p:font typeface="윤고딕 Semi-Bold" panose="020B0600000101010101" charset="-127"/>
      <p:regular r:id="rId18"/>
    </p:embeddedFont>
    <p:embeddedFont>
      <p:font typeface="Solway" panose="020B0600000101010101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9341" y="2827584"/>
            <a:ext cx="1843080" cy="18430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38882" y="3367323"/>
            <a:ext cx="12610236" cy="213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59"/>
              </a:lnSpc>
            </a:pPr>
            <a:r>
              <a:rPr lang="en-US" sz="14399">
                <a:solidFill>
                  <a:srgbClr val="000000"/>
                </a:solidFill>
                <a:latin typeface="Eunjin"/>
                <a:ea typeface="Eunjin"/>
              </a:rPr>
              <a:t>3팀 - My Blog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2789" y="6344330"/>
            <a:ext cx="5202326" cy="53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2"/>
              </a:lnSpc>
            </a:pPr>
            <a:r>
              <a:rPr lang="en-US" sz="3637">
                <a:solidFill>
                  <a:srgbClr val="000000"/>
                </a:solidFill>
                <a:latin typeface="Eunjin"/>
                <a:ea typeface="Eunjin"/>
              </a:rPr>
              <a:t>박준성, 이지수, 송정아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4514" y="464929"/>
            <a:ext cx="13411893" cy="9656928"/>
          </a:xfrm>
          <a:custGeom>
            <a:avLst/>
            <a:gdLst/>
            <a:ahLst/>
            <a:cxnLst/>
            <a:rect l="l" t="t" r="r" b="b"/>
            <a:pathLst>
              <a:path w="13411893" h="9656928">
                <a:moveTo>
                  <a:pt x="0" y="0"/>
                </a:moveTo>
                <a:lnTo>
                  <a:pt x="13411893" y="0"/>
                </a:lnTo>
                <a:lnTo>
                  <a:pt x="13411893" y="9656929"/>
                </a:lnTo>
                <a:lnTo>
                  <a:pt x="0" y="965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0000" y="186832"/>
            <a:ext cx="13916661" cy="10020375"/>
          </a:xfrm>
          <a:custGeom>
            <a:avLst/>
            <a:gdLst/>
            <a:ahLst/>
            <a:cxnLst/>
            <a:rect l="l" t="t" r="r" b="b"/>
            <a:pathLst>
              <a:path w="13916661" h="10020375">
                <a:moveTo>
                  <a:pt x="0" y="0"/>
                </a:moveTo>
                <a:lnTo>
                  <a:pt x="13916660" y="0"/>
                </a:lnTo>
                <a:lnTo>
                  <a:pt x="13916660" y="10020375"/>
                </a:lnTo>
                <a:lnTo>
                  <a:pt x="0" y="1002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0853" y="3748871"/>
            <a:ext cx="732629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lway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24824" y="5540725"/>
            <a:ext cx="5438352" cy="74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2">
                <a:solidFill>
                  <a:srgbClr val="000000"/>
                </a:solidFill>
                <a:ea typeface="윤고딕 Semi-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98" y="1505359"/>
            <a:ext cx="4630474" cy="6746838"/>
            <a:chOff x="0" y="0"/>
            <a:chExt cx="1219549" cy="17769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549" cy="1776945"/>
            </a:xfrm>
            <a:custGeom>
              <a:avLst/>
              <a:gdLst/>
              <a:ahLst/>
              <a:cxnLst/>
              <a:rect l="l" t="t" r="r" b="b"/>
              <a:pathLst>
                <a:path w="1219549" h="1776945">
                  <a:moveTo>
                    <a:pt x="85269" y="0"/>
                  </a:moveTo>
                  <a:lnTo>
                    <a:pt x="1134279" y="0"/>
                  </a:lnTo>
                  <a:cubicBezTo>
                    <a:pt x="1181372" y="0"/>
                    <a:pt x="1219549" y="38176"/>
                    <a:pt x="1219549" y="85269"/>
                  </a:cubicBezTo>
                  <a:lnTo>
                    <a:pt x="1219549" y="1691676"/>
                  </a:lnTo>
                  <a:cubicBezTo>
                    <a:pt x="1219549" y="1738769"/>
                    <a:pt x="1181372" y="1776945"/>
                    <a:pt x="1134279" y="1776945"/>
                  </a:cubicBezTo>
                  <a:lnTo>
                    <a:pt x="85269" y="1776945"/>
                  </a:lnTo>
                  <a:cubicBezTo>
                    <a:pt x="62655" y="1776945"/>
                    <a:pt x="40966" y="1767961"/>
                    <a:pt x="24975" y="1751970"/>
                  </a:cubicBezTo>
                  <a:cubicBezTo>
                    <a:pt x="8984" y="1735979"/>
                    <a:pt x="0" y="1714291"/>
                    <a:pt x="0" y="1691676"/>
                  </a:cubicBezTo>
                  <a:lnTo>
                    <a:pt x="0" y="85269"/>
                  </a:lnTo>
                  <a:cubicBezTo>
                    <a:pt x="0" y="62655"/>
                    <a:pt x="8984" y="40966"/>
                    <a:pt x="24975" y="24975"/>
                  </a:cubicBezTo>
                  <a:cubicBezTo>
                    <a:pt x="40966" y="8984"/>
                    <a:pt x="62655" y="0"/>
                    <a:pt x="85269" y="0"/>
                  </a:cubicBezTo>
                  <a:close/>
                </a:path>
              </a:pathLst>
            </a:custGeom>
            <a:solidFill>
              <a:srgbClr val="EDFE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219549" cy="185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19"/>
                </a:lnSpc>
              </a:pPr>
              <a:r>
                <a:rPr lang="en-US" sz="6399" spc="191" dirty="0" err="1">
                  <a:solidFill>
                    <a:srgbClr val="000000"/>
                  </a:solidFill>
                  <a:ea typeface="무궁화 고딕"/>
                </a:rPr>
                <a:t>박준성</a:t>
              </a:r>
              <a:endParaRPr lang="en-US" sz="6399" spc="191" dirty="0">
                <a:solidFill>
                  <a:srgbClr val="000000"/>
                </a:solidFill>
                <a:ea typeface="무궁화 고딕"/>
              </a:endParaRPr>
            </a:p>
            <a:p>
              <a:pPr algn="ctr">
                <a:lnSpc>
                  <a:spcPts val="8319"/>
                </a:lnSpc>
              </a:pPr>
              <a:endParaRPr lang="en-US" sz="6399" spc="191" dirty="0">
                <a:solidFill>
                  <a:srgbClr val="000000"/>
                </a:solidFill>
                <a:ea typeface="무궁화 고딕"/>
              </a:endParaRPr>
            </a:p>
            <a:p>
              <a:pPr algn="l">
                <a:lnSpc>
                  <a:spcPts val="3639"/>
                </a:lnSpc>
              </a:pPr>
              <a:r>
                <a:rPr lang="en-US" sz="2799" spc="83" dirty="0">
                  <a:solidFill>
                    <a:srgbClr val="000000"/>
                  </a:solidFill>
                  <a:latin typeface="무궁화 고딕 Bold"/>
                </a:rPr>
                <a:t>   </a:t>
              </a:r>
              <a:r>
                <a:rPr lang="en-US" sz="2799" spc="83" dirty="0" err="1">
                  <a:solidFill>
                    <a:srgbClr val="000000"/>
                  </a:solidFill>
                  <a:ea typeface="무궁화 고딕 Bold"/>
                </a:rPr>
                <a:t>전역상태관리</a:t>
              </a:r>
              <a:r>
                <a:rPr lang="en-US" sz="2799" spc="83" dirty="0">
                  <a:solidFill>
                    <a:srgbClr val="000000"/>
                  </a:solidFill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ea typeface="무궁화 고딕 Bold"/>
                </a:rPr>
                <a:t>설정</a:t>
              </a:r>
              <a:endParaRPr lang="en-US" sz="2799" spc="83" dirty="0">
                <a:solidFill>
                  <a:srgbClr val="000000"/>
                </a:solidFill>
                <a:ea typeface="무궁화 고딕 Bold"/>
              </a:endParaRPr>
            </a:p>
            <a:p>
              <a:pPr algn="l">
                <a:lnSpc>
                  <a:spcPts val="3639"/>
                </a:lnSpc>
              </a:pP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Router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설정</a:t>
              </a: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l">
                <a:lnSpc>
                  <a:spcPts val="3639"/>
                </a:lnSpc>
              </a:pP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Header component</a:t>
              </a:r>
            </a:p>
            <a:p>
              <a:pPr algn="l">
                <a:lnSpc>
                  <a:spcPts val="3639"/>
                </a:lnSpc>
              </a:pP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Footer component</a:t>
              </a:r>
            </a:p>
            <a:p>
              <a:pPr algn="l">
                <a:lnSpc>
                  <a:spcPts val="3639"/>
                </a:lnSpc>
              </a:pP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댓글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관련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기능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구현</a:t>
              </a: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48341" y="1505359"/>
            <a:ext cx="4630474" cy="6746838"/>
            <a:chOff x="0" y="0"/>
            <a:chExt cx="1219549" cy="1776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9549" cy="1776945"/>
            </a:xfrm>
            <a:custGeom>
              <a:avLst/>
              <a:gdLst/>
              <a:ahLst/>
              <a:cxnLst/>
              <a:rect l="l" t="t" r="r" b="b"/>
              <a:pathLst>
                <a:path w="1219549" h="1776945">
                  <a:moveTo>
                    <a:pt x="85269" y="0"/>
                  </a:moveTo>
                  <a:lnTo>
                    <a:pt x="1134279" y="0"/>
                  </a:lnTo>
                  <a:cubicBezTo>
                    <a:pt x="1181372" y="0"/>
                    <a:pt x="1219549" y="38176"/>
                    <a:pt x="1219549" y="85269"/>
                  </a:cubicBezTo>
                  <a:lnTo>
                    <a:pt x="1219549" y="1691676"/>
                  </a:lnTo>
                  <a:cubicBezTo>
                    <a:pt x="1219549" y="1738769"/>
                    <a:pt x="1181372" y="1776945"/>
                    <a:pt x="1134279" y="1776945"/>
                  </a:cubicBezTo>
                  <a:lnTo>
                    <a:pt x="85269" y="1776945"/>
                  </a:lnTo>
                  <a:cubicBezTo>
                    <a:pt x="62655" y="1776945"/>
                    <a:pt x="40966" y="1767961"/>
                    <a:pt x="24975" y="1751970"/>
                  </a:cubicBezTo>
                  <a:cubicBezTo>
                    <a:pt x="8984" y="1735979"/>
                    <a:pt x="0" y="1714291"/>
                    <a:pt x="0" y="1691676"/>
                  </a:cubicBezTo>
                  <a:lnTo>
                    <a:pt x="0" y="85269"/>
                  </a:lnTo>
                  <a:cubicBezTo>
                    <a:pt x="0" y="62655"/>
                    <a:pt x="8984" y="40966"/>
                    <a:pt x="24975" y="24975"/>
                  </a:cubicBezTo>
                  <a:cubicBezTo>
                    <a:pt x="40966" y="8984"/>
                    <a:pt x="62655" y="0"/>
                    <a:pt x="85269" y="0"/>
                  </a:cubicBezTo>
                  <a:close/>
                </a:path>
              </a:pathLst>
            </a:custGeom>
            <a:solidFill>
              <a:srgbClr val="F1D3E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219549" cy="185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19"/>
                </a:lnSpc>
              </a:pPr>
              <a:r>
                <a:rPr lang="en-US" sz="6399" spc="191" dirty="0" err="1">
                  <a:solidFill>
                    <a:srgbClr val="000000"/>
                  </a:solidFill>
                  <a:ea typeface="무궁화 고딕"/>
                </a:rPr>
                <a:t>이지수</a:t>
              </a:r>
              <a:endParaRPr lang="en-US" sz="6399" spc="191" dirty="0">
                <a:solidFill>
                  <a:srgbClr val="000000"/>
                </a:solidFill>
                <a:ea typeface="무궁화 고딕"/>
              </a:endParaRPr>
            </a:p>
            <a:p>
              <a:pPr algn="ctr">
                <a:lnSpc>
                  <a:spcPts val="8319"/>
                </a:lnSpc>
              </a:pPr>
              <a:endParaRPr lang="en-US" sz="6399" spc="191" dirty="0">
                <a:solidFill>
                  <a:srgbClr val="000000"/>
                </a:solidFill>
                <a:ea typeface="무궁화 고딕"/>
              </a:endParaRPr>
            </a:p>
            <a:p>
              <a:pPr algn="l">
                <a:lnSpc>
                  <a:spcPts val="3639"/>
                </a:lnSpc>
              </a:pP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블로그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디테일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페이지</a:t>
              </a: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l">
                <a:lnSpc>
                  <a:spcPts val="3639"/>
                </a:lnSpc>
              </a:pP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블로그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목록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페이지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</a:p>
            <a:p>
              <a:pPr algn="l">
                <a:lnSpc>
                  <a:spcPts val="3639"/>
                </a:lnSpc>
              </a:pPr>
              <a:r>
                <a:rPr lang="en-US" altLang="ko-KR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</a:t>
              </a:r>
              <a:r>
                <a:rPr lang="en-US" altLang="ko-KR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블로그</a:t>
              </a:r>
              <a:r>
                <a:rPr lang="en-US" altLang="ko-KR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ko-KR" alt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글쓰기</a:t>
              </a:r>
              <a:r>
                <a:rPr lang="en-US" altLang="ko-KR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altLang="ko-KR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페이지</a:t>
              </a: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l">
                <a:lnSpc>
                  <a:spcPts val="3639"/>
                </a:lnSpc>
              </a:pP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블로그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관련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기능</a:t>
              </a:r>
              <a:r>
                <a:rPr lang="en-US" sz="2799" spc="83" dirty="0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</a:t>
              </a:r>
              <a:r>
                <a:rPr lang="en-US" sz="2799" spc="83" dirty="0" err="1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구현</a:t>
              </a: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 dirty="0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53584" y="1505359"/>
            <a:ext cx="4630474" cy="6746838"/>
            <a:chOff x="0" y="0"/>
            <a:chExt cx="1219549" cy="17769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9549" cy="1776945"/>
            </a:xfrm>
            <a:custGeom>
              <a:avLst/>
              <a:gdLst/>
              <a:ahLst/>
              <a:cxnLst/>
              <a:rect l="l" t="t" r="r" b="b"/>
              <a:pathLst>
                <a:path w="1219549" h="1776945">
                  <a:moveTo>
                    <a:pt x="85269" y="0"/>
                  </a:moveTo>
                  <a:lnTo>
                    <a:pt x="1134279" y="0"/>
                  </a:lnTo>
                  <a:cubicBezTo>
                    <a:pt x="1181372" y="0"/>
                    <a:pt x="1219549" y="38176"/>
                    <a:pt x="1219549" y="85269"/>
                  </a:cubicBezTo>
                  <a:lnTo>
                    <a:pt x="1219549" y="1691676"/>
                  </a:lnTo>
                  <a:cubicBezTo>
                    <a:pt x="1219549" y="1738769"/>
                    <a:pt x="1181372" y="1776945"/>
                    <a:pt x="1134279" y="1776945"/>
                  </a:cubicBezTo>
                  <a:lnTo>
                    <a:pt x="85269" y="1776945"/>
                  </a:lnTo>
                  <a:cubicBezTo>
                    <a:pt x="62655" y="1776945"/>
                    <a:pt x="40966" y="1767961"/>
                    <a:pt x="24975" y="1751970"/>
                  </a:cubicBezTo>
                  <a:cubicBezTo>
                    <a:pt x="8984" y="1735979"/>
                    <a:pt x="0" y="1714291"/>
                    <a:pt x="0" y="1691676"/>
                  </a:cubicBezTo>
                  <a:lnTo>
                    <a:pt x="0" y="85269"/>
                  </a:lnTo>
                  <a:cubicBezTo>
                    <a:pt x="0" y="62655"/>
                    <a:pt x="8984" y="40966"/>
                    <a:pt x="24975" y="24975"/>
                  </a:cubicBezTo>
                  <a:cubicBezTo>
                    <a:pt x="40966" y="8984"/>
                    <a:pt x="62655" y="0"/>
                    <a:pt x="85269" y="0"/>
                  </a:cubicBezTo>
                  <a:close/>
                </a:path>
              </a:pathLst>
            </a:custGeom>
            <a:solidFill>
              <a:srgbClr val="D3F4D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219549" cy="185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19"/>
                </a:lnSpc>
              </a:pPr>
              <a:r>
                <a:rPr lang="en-US" sz="6399" spc="191">
                  <a:solidFill>
                    <a:srgbClr val="000000"/>
                  </a:solidFill>
                  <a:ea typeface="무궁화 고딕"/>
                </a:rPr>
                <a:t>송정아</a:t>
              </a:r>
            </a:p>
            <a:p>
              <a:pPr algn="ctr">
                <a:lnSpc>
                  <a:spcPts val="8319"/>
                </a:lnSpc>
              </a:pPr>
              <a:endParaRPr lang="en-US" sz="6399" spc="191">
                <a:solidFill>
                  <a:srgbClr val="000000"/>
                </a:solidFill>
                <a:ea typeface="무궁화 고딕"/>
              </a:endParaRPr>
            </a:p>
            <a:p>
              <a:pPr algn="l">
                <a:lnSpc>
                  <a:spcPts val="3639"/>
                </a:lnSpc>
              </a:pPr>
              <a:r>
                <a:rPr lang="en-US" sz="2799" spc="83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로그인 페이지</a:t>
              </a:r>
            </a:p>
            <a:p>
              <a:pPr algn="l">
                <a:lnSpc>
                  <a:spcPts val="3639"/>
                </a:lnSpc>
              </a:pPr>
              <a:r>
                <a:rPr lang="en-US" sz="2799" spc="83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회원가입 페이지</a:t>
              </a:r>
            </a:p>
            <a:p>
              <a:pPr algn="l">
                <a:lnSpc>
                  <a:spcPts val="3639"/>
                </a:lnSpc>
              </a:pPr>
              <a:r>
                <a:rPr lang="en-US" sz="2799" spc="83">
                  <a:solidFill>
                    <a:srgbClr val="000000"/>
                  </a:solidFill>
                  <a:latin typeface="무궁화 고딕 Bold"/>
                  <a:ea typeface="무궁화 고딕 Bold"/>
                </a:rPr>
                <a:t>   유저 관련 기능 구현</a:t>
              </a:r>
            </a:p>
            <a:p>
              <a:pPr algn="ctr">
                <a:lnSpc>
                  <a:spcPts val="2600"/>
                </a:lnSpc>
              </a:pPr>
              <a:endParaRPr lang="en-US" sz="2799" spc="83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  <a:p>
              <a:pPr algn="ctr">
                <a:lnSpc>
                  <a:spcPts val="2600"/>
                </a:lnSpc>
              </a:pPr>
              <a:endParaRPr lang="en-US" sz="2799" spc="83">
                <a:solidFill>
                  <a:srgbClr val="000000"/>
                </a:solidFill>
                <a:latin typeface="무궁화 고딕 Bold"/>
                <a:ea typeface="무궁화 고딕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6787" y="3801387"/>
            <a:ext cx="6634425" cy="535766"/>
            <a:chOff x="0" y="0"/>
            <a:chExt cx="1747338" cy="1411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338" cy="141107"/>
            </a:xfrm>
            <a:custGeom>
              <a:avLst/>
              <a:gdLst/>
              <a:ahLst/>
              <a:cxnLst/>
              <a:rect l="l" t="t" r="r" b="b"/>
              <a:pathLst>
                <a:path w="1747338" h="141107">
                  <a:moveTo>
                    <a:pt x="0" y="0"/>
                  </a:moveTo>
                  <a:lnTo>
                    <a:pt x="1747338" y="0"/>
                  </a:lnTo>
                  <a:lnTo>
                    <a:pt x="1747338" y="141107"/>
                  </a:lnTo>
                  <a:lnTo>
                    <a:pt x="0" y="141107"/>
                  </a:lnTo>
                  <a:close/>
                </a:path>
              </a:pathLst>
            </a:custGeom>
            <a:solidFill>
              <a:srgbClr val="FFC9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47338" cy="198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64492" y="5208659"/>
            <a:ext cx="9159016" cy="904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622">
                <a:solidFill>
                  <a:srgbClr val="000000"/>
                </a:solidFill>
                <a:ea typeface="윤고딕"/>
              </a:rPr>
              <a:t>개인 일기장처럼 추억을 간직하고 싶은 내용을 블로그에 </a:t>
            </a:r>
          </a:p>
          <a:p>
            <a:pPr algn="ctr">
              <a:lnSpc>
                <a:spcPts val="3670"/>
              </a:lnSpc>
            </a:pPr>
            <a:r>
              <a:rPr lang="en-US" sz="2622">
                <a:solidFill>
                  <a:srgbClr val="000000"/>
                </a:solidFill>
                <a:ea typeface="윤고딕"/>
              </a:rPr>
              <a:t>작성하기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97598" y="3158244"/>
            <a:ext cx="8178799" cy="164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6"/>
              </a:lnSpc>
            </a:pPr>
            <a:r>
              <a:rPr lang="en-US" sz="9640">
                <a:solidFill>
                  <a:srgbClr val="000000"/>
                </a:solidFill>
                <a:ea typeface="Solway"/>
              </a:rPr>
              <a:t>나만의 블로그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11871" y="4274503"/>
            <a:ext cx="746425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Solway"/>
              </a:rPr>
              <a:t>플로우차트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06" y="243408"/>
            <a:ext cx="17909547" cy="10005492"/>
          </a:xfrm>
          <a:custGeom>
            <a:avLst/>
            <a:gdLst/>
            <a:ahLst/>
            <a:cxnLst/>
            <a:rect l="l" t="t" r="r" b="b"/>
            <a:pathLst>
              <a:path w="17909547" h="10005492">
                <a:moveTo>
                  <a:pt x="0" y="0"/>
                </a:moveTo>
                <a:lnTo>
                  <a:pt x="17909547" y="0"/>
                </a:lnTo>
                <a:lnTo>
                  <a:pt x="17909547" y="10005492"/>
                </a:lnTo>
                <a:lnTo>
                  <a:pt x="0" y="1000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55065" y="4609789"/>
            <a:ext cx="746425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lway"/>
                <a:ea typeface="Solway"/>
              </a:rPr>
              <a:t>페이지 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8849" y="175073"/>
            <a:ext cx="13354340" cy="9892778"/>
          </a:xfrm>
          <a:custGeom>
            <a:avLst/>
            <a:gdLst/>
            <a:ahLst/>
            <a:cxnLst/>
            <a:rect l="l" t="t" r="r" b="b"/>
            <a:pathLst>
              <a:path w="13354340" h="9892778">
                <a:moveTo>
                  <a:pt x="0" y="0"/>
                </a:moveTo>
                <a:lnTo>
                  <a:pt x="13354339" y="0"/>
                </a:lnTo>
                <a:lnTo>
                  <a:pt x="13354339" y="9892779"/>
                </a:lnTo>
                <a:lnTo>
                  <a:pt x="0" y="9892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3041" y="273139"/>
            <a:ext cx="13132697" cy="9728587"/>
          </a:xfrm>
          <a:custGeom>
            <a:avLst/>
            <a:gdLst/>
            <a:ahLst/>
            <a:cxnLst/>
            <a:rect l="l" t="t" r="r" b="b"/>
            <a:pathLst>
              <a:path w="13132697" h="9728587">
                <a:moveTo>
                  <a:pt x="0" y="0"/>
                </a:moveTo>
                <a:lnTo>
                  <a:pt x="13132697" y="0"/>
                </a:lnTo>
                <a:lnTo>
                  <a:pt x="13132697" y="9728587"/>
                </a:lnTo>
                <a:lnTo>
                  <a:pt x="0" y="972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1712" y="198001"/>
            <a:ext cx="13829746" cy="9897117"/>
          </a:xfrm>
          <a:custGeom>
            <a:avLst/>
            <a:gdLst/>
            <a:ahLst/>
            <a:cxnLst/>
            <a:rect l="l" t="t" r="r" b="b"/>
            <a:pathLst>
              <a:path w="13829746" h="9897117">
                <a:moveTo>
                  <a:pt x="0" y="0"/>
                </a:moveTo>
                <a:lnTo>
                  <a:pt x="13829746" y="0"/>
                </a:lnTo>
                <a:lnTo>
                  <a:pt x="13829746" y="9897117"/>
                </a:lnTo>
                <a:lnTo>
                  <a:pt x="0" y="989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사용자 지정</PresentationFormat>
  <Paragraphs>36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윤고딕 Semi-Bold</vt:lpstr>
      <vt:lpstr>무궁화 고딕 Bold</vt:lpstr>
      <vt:lpstr>Solway</vt:lpstr>
      <vt:lpstr>윤고딕</vt:lpstr>
      <vt:lpstr>Eunjin</vt:lpstr>
      <vt:lpstr>무궁화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깔끔한 포트폴리오 발표 프레젠테이션</dc:title>
  <cp:lastModifiedBy>junesung Park</cp:lastModifiedBy>
  <cp:revision>3</cp:revision>
  <dcterms:created xsi:type="dcterms:W3CDTF">2006-08-16T00:00:00Z</dcterms:created>
  <dcterms:modified xsi:type="dcterms:W3CDTF">2024-05-26T07:30:48Z</dcterms:modified>
  <dc:identifier>DAGGTbaiKkw</dc:identifier>
</cp:coreProperties>
</file>